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147471205" r:id="rId2"/>
    <p:sldId id="336" r:id="rId3"/>
    <p:sldId id="340" r:id="rId4"/>
    <p:sldId id="341" r:id="rId5"/>
    <p:sldId id="345" r:id="rId6"/>
    <p:sldId id="342" r:id="rId7"/>
    <p:sldId id="343" r:id="rId8"/>
    <p:sldId id="339" r:id="rId9"/>
    <p:sldId id="344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FF9900"/>
    <a:srgbClr val="BC5726"/>
    <a:srgbClr val="E9E7E3"/>
    <a:srgbClr val="F2F3F6"/>
    <a:srgbClr val="DAEDEF"/>
    <a:srgbClr val="A8CBDC"/>
    <a:srgbClr val="415DB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6305" autoAdjust="0"/>
  </p:normalViewPr>
  <p:slideViewPr>
    <p:cSldViewPr>
      <p:cViewPr varScale="1">
        <p:scale>
          <a:sx n="89" d="100"/>
          <a:sy n="89" d="100"/>
        </p:scale>
        <p:origin x="90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90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6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2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2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2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9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286B5-F39F-AA39-A0F9-4247D19A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E4D534-0542-69B6-9CE3-687C622EB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5B993-B999-09C1-CF2C-CC6F4EE66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i="0" dirty="0"/>
              <a:t>For those of you who may be seeing this for the first time; it will be good to explain the basic framework.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AD6BD-CB59-11BD-DAE1-7C3433D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3EB001-C805-A442-8F18-CFCF7615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02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44B1A-F700-1ABE-2F3E-6263B430F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D5EA-779C-7F7E-C216-B0DD11453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371600"/>
            <a:ext cx="9677400" cy="4114800"/>
          </a:xfrm>
        </p:spPr>
        <p:txBody>
          <a:bodyPr wrap="square"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DIRECTOR OF EVANGELIZATION &amp; FAITH FORMATION</a:t>
            </a: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Wegener</a:t>
            </a:r>
          </a:p>
        </p:txBody>
      </p:sp>
    </p:spTree>
    <p:extLst>
      <p:ext uri="{BB962C8B-B14F-4D97-AF65-F5344CB8AC3E}">
        <p14:creationId xmlns:p14="http://schemas.microsoft.com/office/powerpoint/2010/main" val="208089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54653"/>
            <a:ext cx="9144000" cy="4693747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gathering or meeting with a flexible structure of Prayer, Formation, and Fraternity.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doesn’t have to be NEW!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54BB4-634A-38B3-FF66-CFE3BCE5839A}"/>
              </a:ext>
            </a:extLst>
          </p:cNvPr>
          <p:cNvSpPr txBox="1">
            <a:spLocks/>
          </p:cNvSpPr>
          <p:nvPr/>
        </p:nvSpPr>
        <p:spPr>
          <a:xfrm>
            <a:off x="242596" y="4424077"/>
            <a:ext cx="11736357" cy="130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1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54653"/>
            <a:ext cx="9067800" cy="3748694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Consistently.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 can be weekly, bi-weekly, or monthly.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 gatherings normally last between 60-90 minutes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54BB4-634A-38B3-FF66-CFE3BCE5839A}"/>
              </a:ext>
            </a:extLst>
          </p:cNvPr>
          <p:cNvSpPr txBox="1">
            <a:spLocks/>
          </p:cNvSpPr>
          <p:nvPr/>
        </p:nvSpPr>
        <p:spPr>
          <a:xfrm>
            <a:off x="242596" y="4424077"/>
            <a:ext cx="11736357" cy="130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3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54653"/>
            <a:ext cx="9067800" cy="3748694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Pastoral approval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resources available on KofC.org, FORMED, or in collaboration with your Pastor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54BB4-634A-38B3-FF66-CFE3BCE5839A}"/>
              </a:ext>
            </a:extLst>
          </p:cNvPr>
          <p:cNvSpPr txBox="1">
            <a:spLocks/>
          </p:cNvSpPr>
          <p:nvPr/>
        </p:nvSpPr>
        <p:spPr>
          <a:xfrm>
            <a:off x="242596" y="4424077"/>
            <a:ext cx="11736357" cy="130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0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481290-9477-9D61-1E83-FAE6C011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10" y="2971157"/>
            <a:ext cx="5752590" cy="2972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40C83E-BE8C-2DB4-15FA-A9C887D91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64" y="1371600"/>
            <a:ext cx="5464780" cy="2481542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D877BCD4-4315-D1CE-BC7B-F066492443B1}"/>
              </a:ext>
            </a:extLst>
          </p:cNvPr>
          <p:cNvSpPr/>
          <p:nvPr/>
        </p:nvSpPr>
        <p:spPr bwMode="auto">
          <a:xfrm>
            <a:off x="3505200" y="3182364"/>
            <a:ext cx="990600" cy="23307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7ECD05-CD32-D162-FE21-ED071E3BEB14}"/>
              </a:ext>
            </a:extLst>
          </p:cNvPr>
          <p:cNvSpPr/>
          <p:nvPr/>
        </p:nvSpPr>
        <p:spPr bwMode="auto">
          <a:xfrm rot="10800000">
            <a:off x="8229600" y="4836546"/>
            <a:ext cx="990600" cy="233077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3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54653"/>
            <a:ext cx="9067800" cy="3748694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Who?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 EFF Director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Brother Knights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 of the Parish &amp; community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54BB4-634A-38B3-FF66-CFE3BCE5839A}"/>
              </a:ext>
            </a:extLst>
          </p:cNvPr>
          <p:cNvSpPr txBox="1">
            <a:spLocks/>
          </p:cNvSpPr>
          <p:nvPr/>
        </p:nvSpPr>
        <p:spPr>
          <a:xfrm>
            <a:off x="242596" y="4424077"/>
            <a:ext cx="11736357" cy="130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6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54653"/>
            <a:ext cx="9753600" cy="4693748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Why?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families need strong husbands and fathers, and the world needs courageous witnesses to Jesus Christ.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who we chose to surround ourselves with impacts our lives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Because Faith Formation is ongoing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Cor</a:t>
            </a:r>
            <a:endParaRPr lang="en-US" sz="7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754BB4-634A-38B3-FF66-CFE3BCE5839A}"/>
              </a:ext>
            </a:extLst>
          </p:cNvPr>
          <p:cNvSpPr txBox="1">
            <a:spLocks/>
          </p:cNvSpPr>
          <p:nvPr/>
        </p:nvSpPr>
        <p:spPr>
          <a:xfrm>
            <a:off x="242596" y="4424077"/>
            <a:ext cx="11736357" cy="130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544807"/>
            <a:ext cx="11736357" cy="17585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8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28336"/>
            <a:ext cx="11854154" cy="1671351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Council EFF Directors</a:t>
            </a:r>
            <a:endParaRPr lang="en-US" sz="6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75% of Councils by September 30</a:t>
            </a:r>
            <a:r>
              <a:rPr lang="en-US" sz="36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90% of Councils by December 31</a:t>
            </a:r>
            <a:r>
              <a:rPr lang="en-US" sz="36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Aft>
                <a:spcPts val="1000"/>
              </a:spcAf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2025-26 Goals</a:t>
            </a:r>
            <a:endParaRPr lang="en-US" sz="7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B25C65-EFC0-8212-68AE-F8E1CF6B2238}"/>
              </a:ext>
            </a:extLst>
          </p:cNvPr>
          <p:cNvSpPr txBox="1">
            <a:spLocks/>
          </p:cNvSpPr>
          <p:nvPr/>
        </p:nvSpPr>
        <p:spPr>
          <a:xfrm>
            <a:off x="242596" y="3729038"/>
            <a:ext cx="11736357" cy="3072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28650" indent="-2809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20750" indent="-2333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7950" indent="-4572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kern="100" baseline="30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endParaRPr lang="en-US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971550" lvl="2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90% of Councils by March 31</a:t>
            </a:r>
            <a:r>
              <a:rPr lang="en-US" sz="2000" b="1" kern="100" baseline="300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64503B2-61C2-2668-6EF9-799D7B44E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464011"/>
            <a:ext cx="2762250" cy="2762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937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4DE9-CA2A-49F0-0BAE-5CB7EC119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19ED1-17D3-DC6D-6C02-F050442D0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28336"/>
            <a:ext cx="11125200" cy="2943664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6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 Meetings - </a:t>
            </a:r>
            <a:r>
              <a:rPr lang="en-US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Conducted &amp; Tracked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75% of Councils by December 31</a:t>
            </a:r>
            <a:r>
              <a:rPr lang="en-US" sz="36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90% of Councils by March 31</a:t>
            </a:r>
            <a:r>
              <a:rPr lang="en-US" sz="36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3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lnSpc>
                <a:spcPct val="115000"/>
              </a:lnSpc>
              <a:spcAft>
                <a:spcPts val="1000"/>
              </a:spcAft>
            </a:pP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2859AA-B7FD-4ED2-22C0-8EA53C4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55985"/>
            <a:ext cx="11248732" cy="1143000"/>
          </a:xfrm>
        </p:spPr>
        <p:txBody>
          <a:bodyPr/>
          <a:lstStyle/>
          <a:p>
            <a:pPr algn="ctr"/>
            <a:r>
              <a:rPr lang="en-US" sz="7200" i="1" dirty="0"/>
              <a:t>2025-26 Goals</a:t>
            </a:r>
            <a:endParaRPr lang="en-US" sz="7200" dirty="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CFF7386-9A0D-716B-1625-16EC6B523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895600"/>
            <a:ext cx="2857500" cy="2857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6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21309</TotalTime>
  <Words>380</Words>
  <Application>Microsoft Office PowerPoint</Application>
  <PresentationFormat>Widescreen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Bookman Old Style</vt:lpstr>
      <vt:lpstr>Calibri</vt:lpstr>
      <vt:lpstr>Symbol</vt:lpstr>
      <vt:lpstr>Times</vt:lpstr>
      <vt:lpstr>Trump Mediaeval</vt:lpstr>
      <vt:lpstr>Blank Presentation</vt:lpstr>
      <vt:lpstr>PowerPoint Presentation</vt:lpstr>
      <vt:lpstr>Cor</vt:lpstr>
      <vt:lpstr>Cor</vt:lpstr>
      <vt:lpstr>Cor</vt:lpstr>
      <vt:lpstr>Cor</vt:lpstr>
      <vt:lpstr>Cor</vt:lpstr>
      <vt:lpstr>Cor</vt:lpstr>
      <vt:lpstr>2025-26 Goals</vt:lpstr>
      <vt:lpstr>2025-26 Goals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Membership (A Program for Requiting and Engaging New Members)</dc:title>
  <dc:creator>Doug Kokot</dc:creator>
  <cp:lastModifiedBy>Tom Marcetti</cp:lastModifiedBy>
  <cp:revision>66</cp:revision>
  <cp:lastPrinted>2016-06-08T13:53:49Z</cp:lastPrinted>
  <dcterms:created xsi:type="dcterms:W3CDTF">2020-10-21T00:25:34Z</dcterms:created>
  <dcterms:modified xsi:type="dcterms:W3CDTF">2025-07-21T16:04:58Z</dcterms:modified>
</cp:coreProperties>
</file>